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sldIdLst>
    <p:sldId id="409" r:id="rId3"/>
    <p:sldId id="280" r:id="rId4"/>
    <p:sldId id="443" r:id="rId5"/>
    <p:sldId id="44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C9149B-36E0-4416-B963-4B4F0A236B36}" type="doc">
      <dgm:prSet loTypeId="urn:microsoft.com/office/officeart/2005/8/layout/orgChart1" loCatId="hierarchy" qsTypeId="urn:microsoft.com/office/officeart/2005/8/quickstyle/3d4" qsCatId="3D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BAEA3556-BEFC-4A4C-8E1D-29DA2B0756FB}">
      <dgm:prSet phldrT="[Text]" custT="1"/>
      <dgm:spPr/>
      <dgm:t>
        <a:bodyPr/>
        <a:lstStyle/>
        <a:p>
          <a:r>
            <a:rPr lang="en-US" sz="1600" b="1" dirty="0">
              <a:solidFill>
                <a:srgbClr val="FF0000"/>
              </a:solidFill>
              <a:latin typeface="Microsoft Tai Le" panose="020B0502040204020203" pitchFamily="34" charset="0"/>
              <a:cs typeface="Microsoft Tai Le" panose="020B0502040204020203" pitchFamily="34" charset="0"/>
            </a:rPr>
            <a:t>Type of Asahi Microcatheter </a:t>
          </a:r>
        </a:p>
      </dgm:t>
    </dgm:pt>
    <dgm:pt modelId="{CB5D7E94-E6DA-47FF-89E8-B0AE587E16C1}" type="parTrans" cxnId="{8C9C63C9-F768-433D-AFEA-93AB1A0E28F9}">
      <dgm:prSet/>
      <dgm:spPr/>
      <dgm:t>
        <a:bodyPr/>
        <a:lstStyle/>
        <a:p>
          <a:endParaRPr lang="en-US"/>
        </a:p>
      </dgm:t>
    </dgm:pt>
    <dgm:pt modelId="{109C6BDE-6E01-4FD8-9CB1-55E6751558AA}" type="sibTrans" cxnId="{8C9C63C9-F768-433D-AFEA-93AB1A0E28F9}">
      <dgm:prSet/>
      <dgm:spPr/>
      <dgm:t>
        <a:bodyPr/>
        <a:lstStyle/>
        <a:p>
          <a:endParaRPr lang="en-US"/>
        </a:p>
      </dgm:t>
    </dgm:pt>
    <dgm:pt modelId="{617B9ED6-7B01-4EC0-98C3-2404F446A793}">
      <dgm:prSet phldrT="[Text]" custT="1"/>
      <dgm:spPr/>
      <dgm:t>
        <a:bodyPr/>
        <a:lstStyle/>
        <a:p>
          <a:r>
            <a:rPr lang="en-US" sz="1600" b="1" u="none" dirty="0">
              <a:solidFill>
                <a:schemeClr val="accent1">
                  <a:lumMod val="75000"/>
                </a:schemeClr>
              </a:solidFill>
              <a:latin typeface="Microsoft Tai Le" panose="020B0502040204020203" pitchFamily="34" charset="0"/>
              <a:cs typeface="Microsoft Tai Le" panose="020B0502040204020203" pitchFamily="34" charset="0"/>
            </a:rPr>
            <a:t>Asahi Tornus</a:t>
          </a:r>
        </a:p>
      </dgm:t>
    </dgm:pt>
    <dgm:pt modelId="{0025B0FA-C8E6-40EC-853B-86A669A86FE6}" type="parTrans" cxnId="{7BAFDCE3-FE86-4BB3-946D-79AB5E4D3399}">
      <dgm:prSet/>
      <dgm:spPr/>
      <dgm:t>
        <a:bodyPr/>
        <a:lstStyle/>
        <a:p>
          <a:endParaRPr lang="en-US"/>
        </a:p>
      </dgm:t>
    </dgm:pt>
    <dgm:pt modelId="{0CC39198-25DC-4F3A-A408-FE90A9D6E3DE}" type="sibTrans" cxnId="{7BAFDCE3-FE86-4BB3-946D-79AB5E4D3399}">
      <dgm:prSet/>
      <dgm:spPr/>
      <dgm:t>
        <a:bodyPr/>
        <a:lstStyle/>
        <a:p>
          <a:endParaRPr lang="en-US"/>
        </a:p>
      </dgm:t>
    </dgm:pt>
    <dgm:pt modelId="{2A178C61-C63B-4184-9078-7CF08704E6C0}">
      <dgm:prSet phldrT="[Text]" custT="1"/>
      <dgm:spPr/>
      <dgm:t>
        <a:bodyPr/>
        <a:lstStyle/>
        <a:p>
          <a:r>
            <a:rPr lang="en-US" sz="1600" b="1" u="none" dirty="0">
              <a:solidFill>
                <a:schemeClr val="accent6">
                  <a:lumMod val="60000"/>
                  <a:lumOff val="40000"/>
                </a:schemeClr>
              </a:solidFill>
              <a:latin typeface="Microsoft Tai Le" panose="020B0502040204020203" pitchFamily="34" charset="0"/>
              <a:cs typeface="Microsoft Tai Le" panose="020B0502040204020203" pitchFamily="34" charset="0"/>
            </a:rPr>
            <a:t>Asahi Corsair pro and Corsair Pro XS</a:t>
          </a:r>
        </a:p>
      </dgm:t>
    </dgm:pt>
    <dgm:pt modelId="{C7CB5F02-5082-4E60-845B-B492248C2772}" type="parTrans" cxnId="{BE3C6DF6-9D3F-406C-B444-EAB6FB88A059}">
      <dgm:prSet/>
      <dgm:spPr/>
      <dgm:t>
        <a:bodyPr/>
        <a:lstStyle/>
        <a:p>
          <a:endParaRPr lang="en-US"/>
        </a:p>
      </dgm:t>
    </dgm:pt>
    <dgm:pt modelId="{C5ACB0F1-4996-446A-88BF-44A6E35A3DAB}" type="sibTrans" cxnId="{BE3C6DF6-9D3F-406C-B444-EAB6FB88A059}">
      <dgm:prSet/>
      <dgm:spPr/>
      <dgm:t>
        <a:bodyPr/>
        <a:lstStyle/>
        <a:p>
          <a:endParaRPr lang="en-US"/>
        </a:p>
      </dgm:t>
    </dgm:pt>
    <dgm:pt modelId="{FE455C3B-DBF7-4DF5-B198-9BCDC40B4BC7}">
      <dgm:prSet phldrT="[Text]" custT="1"/>
      <dgm:spPr/>
      <dgm:t>
        <a:bodyPr/>
        <a:lstStyle/>
        <a:p>
          <a:r>
            <a:rPr lang="en-US" sz="1600" b="1" u="none" dirty="0">
              <a:solidFill>
                <a:srgbClr val="FFC000"/>
              </a:solidFill>
              <a:latin typeface="Microsoft Tai Le" panose="020B0502040204020203" pitchFamily="34" charset="0"/>
              <a:cs typeface="Microsoft Tai Le" panose="020B0502040204020203" pitchFamily="34" charset="0"/>
            </a:rPr>
            <a:t>Asahi</a:t>
          </a:r>
          <a:r>
            <a:rPr lang="en-US" sz="1600" b="1" u="none" baseline="0" dirty="0">
              <a:solidFill>
                <a:srgbClr val="FFC000"/>
              </a:solidFill>
              <a:latin typeface="Microsoft Tai Le" panose="020B0502040204020203" pitchFamily="34" charset="0"/>
              <a:cs typeface="Microsoft Tai Le" panose="020B0502040204020203" pitchFamily="34" charset="0"/>
            </a:rPr>
            <a:t> Caravel</a:t>
          </a:r>
          <a:endParaRPr lang="en-US" sz="1600" b="1" u="none" dirty="0">
            <a:solidFill>
              <a:srgbClr val="FFC000"/>
            </a:solidFill>
            <a:latin typeface="Microsoft Tai Le" panose="020B0502040204020203" pitchFamily="34" charset="0"/>
            <a:cs typeface="Microsoft Tai Le" panose="020B0502040204020203" pitchFamily="34" charset="0"/>
          </a:endParaRPr>
        </a:p>
      </dgm:t>
    </dgm:pt>
    <dgm:pt modelId="{64947D81-D536-420B-908F-EEF9458D77C7}" type="parTrans" cxnId="{BB4755C3-F937-4D65-B50A-A04D67E224D8}">
      <dgm:prSet/>
      <dgm:spPr/>
      <dgm:t>
        <a:bodyPr/>
        <a:lstStyle/>
        <a:p>
          <a:endParaRPr lang="en-US"/>
        </a:p>
      </dgm:t>
    </dgm:pt>
    <dgm:pt modelId="{735743D6-7A9E-4640-9D4C-A6C7E3FB1876}" type="sibTrans" cxnId="{BB4755C3-F937-4D65-B50A-A04D67E224D8}">
      <dgm:prSet/>
      <dgm:spPr/>
      <dgm:t>
        <a:bodyPr/>
        <a:lstStyle/>
        <a:p>
          <a:endParaRPr lang="en-US"/>
        </a:p>
      </dgm:t>
    </dgm:pt>
    <dgm:pt modelId="{A494351E-0C1E-429D-BDD0-EBD116EE1B7C}" type="pres">
      <dgm:prSet presAssocID="{E6C9149B-36E0-4416-B963-4B4F0A236B3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F3E2F45-D74B-4200-9767-00E7D0431F30}" type="pres">
      <dgm:prSet presAssocID="{BAEA3556-BEFC-4A4C-8E1D-29DA2B0756FB}" presName="hierRoot1" presStyleCnt="0">
        <dgm:presLayoutVars>
          <dgm:hierBranch val="init"/>
        </dgm:presLayoutVars>
      </dgm:prSet>
      <dgm:spPr/>
    </dgm:pt>
    <dgm:pt modelId="{6D5AE1C5-3E7A-4BA6-B63B-5C88F09750D1}" type="pres">
      <dgm:prSet presAssocID="{BAEA3556-BEFC-4A4C-8E1D-29DA2B0756FB}" presName="rootComposite1" presStyleCnt="0"/>
      <dgm:spPr/>
    </dgm:pt>
    <dgm:pt modelId="{9CAED47B-FDE3-41B1-AA43-21F8B3D6F354}" type="pres">
      <dgm:prSet presAssocID="{BAEA3556-BEFC-4A4C-8E1D-29DA2B0756FB}" presName="rootText1" presStyleLbl="node0" presStyleIdx="0" presStyleCnt="1">
        <dgm:presLayoutVars>
          <dgm:chPref val="3"/>
        </dgm:presLayoutVars>
      </dgm:prSet>
      <dgm:spPr/>
    </dgm:pt>
    <dgm:pt modelId="{B1CEBB8B-B20A-4DAE-BD16-623B0D054E66}" type="pres">
      <dgm:prSet presAssocID="{BAEA3556-BEFC-4A4C-8E1D-29DA2B0756FB}" presName="rootConnector1" presStyleLbl="node1" presStyleIdx="0" presStyleCnt="0"/>
      <dgm:spPr/>
    </dgm:pt>
    <dgm:pt modelId="{7CB90981-C770-4D14-8743-F0569189C499}" type="pres">
      <dgm:prSet presAssocID="{BAEA3556-BEFC-4A4C-8E1D-29DA2B0756FB}" presName="hierChild2" presStyleCnt="0"/>
      <dgm:spPr/>
    </dgm:pt>
    <dgm:pt modelId="{021BF1B9-641C-454A-BE49-412E580D0A59}" type="pres">
      <dgm:prSet presAssocID="{0025B0FA-C8E6-40EC-853B-86A669A86FE6}" presName="Name37" presStyleLbl="parChTrans1D2" presStyleIdx="0" presStyleCnt="3"/>
      <dgm:spPr/>
    </dgm:pt>
    <dgm:pt modelId="{DDBF9D52-5338-4D42-890F-8246C0F966EC}" type="pres">
      <dgm:prSet presAssocID="{617B9ED6-7B01-4EC0-98C3-2404F446A793}" presName="hierRoot2" presStyleCnt="0">
        <dgm:presLayoutVars>
          <dgm:hierBranch val="init"/>
        </dgm:presLayoutVars>
      </dgm:prSet>
      <dgm:spPr/>
    </dgm:pt>
    <dgm:pt modelId="{F9DBC032-7F2C-4F7A-BD7C-654465A6F7F3}" type="pres">
      <dgm:prSet presAssocID="{617B9ED6-7B01-4EC0-98C3-2404F446A793}" presName="rootComposite" presStyleCnt="0"/>
      <dgm:spPr/>
    </dgm:pt>
    <dgm:pt modelId="{86453A35-B3CC-446B-95A7-3E8AEFFC7988}" type="pres">
      <dgm:prSet presAssocID="{617B9ED6-7B01-4EC0-98C3-2404F446A793}" presName="rootText" presStyleLbl="node2" presStyleIdx="0" presStyleCnt="3">
        <dgm:presLayoutVars>
          <dgm:chPref val="3"/>
        </dgm:presLayoutVars>
      </dgm:prSet>
      <dgm:spPr/>
    </dgm:pt>
    <dgm:pt modelId="{B0C745C7-A9B0-4E09-A416-6CD54E0ECF5C}" type="pres">
      <dgm:prSet presAssocID="{617B9ED6-7B01-4EC0-98C3-2404F446A793}" presName="rootConnector" presStyleLbl="node2" presStyleIdx="0" presStyleCnt="3"/>
      <dgm:spPr/>
    </dgm:pt>
    <dgm:pt modelId="{0FDDF6E9-115C-4B19-93C4-8C1B8C3F9529}" type="pres">
      <dgm:prSet presAssocID="{617B9ED6-7B01-4EC0-98C3-2404F446A793}" presName="hierChild4" presStyleCnt="0"/>
      <dgm:spPr/>
    </dgm:pt>
    <dgm:pt modelId="{D316C833-13AF-431D-9AB4-B16E1CCB1752}" type="pres">
      <dgm:prSet presAssocID="{617B9ED6-7B01-4EC0-98C3-2404F446A793}" presName="hierChild5" presStyleCnt="0"/>
      <dgm:spPr/>
    </dgm:pt>
    <dgm:pt modelId="{3D29ED4B-309F-4368-B101-45B921F16822}" type="pres">
      <dgm:prSet presAssocID="{C7CB5F02-5082-4E60-845B-B492248C2772}" presName="Name37" presStyleLbl="parChTrans1D2" presStyleIdx="1" presStyleCnt="3"/>
      <dgm:spPr/>
    </dgm:pt>
    <dgm:pt modelId="{0A2A38DA-3AB5-4CFE-A0B0-CF2469E504DE}" type="pres">
      <dgm:prSet presAssocID="{2A178C61-C63B-4184-9078-7CF08704E6C0}" presName="hierRoot2" presStyleCnt="0">
        <dgm:presLayoutVars>
          <dgm:hierBranch val="init"/>
        </dgm:presLayoutVars>
      </dgm:prSet>
      <dgm:spPr/>
    </dgm:pt>
    <dgm:pt modelId="{C02579F3-2D8B-4644-B968-37C3F642C000}" type="pres">
      <dgm:prSet presAssocID="{2A178C61-C63B-4184-9078-7CF08704E6C0}" presName="rootComposite" presStyleCnt="0"/>
      <dgm:spPr/>
    </dgm:pt>
    <dgm:pt modelId="{952F00C2-343A-41F8-8700-0D555B750ADE}" type="pres">
      <dgm:prSet presAssocID="{2A178C61-C63B-4184-9078-7CF08704E6C0}" presName="rootText" presStyleLbl="node2" presStyleIdx="1" presStyleCnt="3">
        <dgm:presLayoutVars>
          <dgm:chPref val="3"/>
        </dgm:presLayoutVars>
      </dgm:prSet>
      <dgm:spPr/>
    </dgm:pt>
    <dgm:pt modelId="{81BC5F01-056A-4C7A-B270-AB3C777C1139}" type="pres">
      <dgm:prSet presAssocID="{2A178C61-C63B-4184-9078-7CF08704E6C0}" presName="rootConnector" presStyleLbl="node2" presStyleIdx="1" presStyleCnt="3"/>
      <dgm:spPr/>
    </dgm:pt>
    <dgm:pt modelId="{82F03888-8A0C-4885-B456-AA6A52641D88}" type="pres">
      <dgm:prSet presAssocID="{2A178C61-C63B-4184-9078-7CF08704E6C0}" presName="hierChild4" presStyleCnt="0"/>
      <dgm:spPr/>
    </dgm:pt>
    <dgm:pt modelId="{A519EA16-EB99-477B-8B89-12FEF164FAE0}" type="pres">
      <dgm:prSet presAssocID="{2A178C61-C63B-4184-9078-7CF08704E6C0}" presName="hierChild5" presStyleCnt="0"/>
      <dgm:spPr/>
    </dgm:pt>
    <dgm:pt modelId="{A8AEBC87-EF6F-4746-9CF9-346194686B65}" type="pres">
      <dgm:prSet presAssocID="{64947D81-D536-420B-908F-EEF9458D77C7}" presName="Name37" presStyleLbl="parChTrans1D2" presStyleIdx="2" presStyleCnt="3"/>
      <dgm:spPr/>
    </dgm:pt>
    <dgm:pt modelId="{68112E8D-819A-490B-835B-BBD7CF697239}" type="pres">
      <dgm:prSet presAssocID="{FE455C3B-DBF7-4DF5-B198-9BCDC40B4BC7}" presName="hierRoot2" presStyleCnt="0">
        <dgm:presLayoutVars>
          <dgm:hierBranch val="init"/>
        </dgm:presLayoutVars>
      </dgm:prSet>
      <dgm:spPr/>
    </dgm:pt>
    <dgm:pt modelId="{6109E1D0-F20B-4554-91FD-A69E968480E2}" type="pres">
      <dgm:prSet presAssocID="{FE455C3B-DBF7-4DF5-B198-9BCDC40B4BC7}" presName="rootComposite" presStyleCnt="0"/>
      <dgm:spPr/>
    </dgm:pt>
    <dgm:pt modelId="{23B13738-DBEF-4514-9B8D-827725BAD63C}" type="pres">
      <dgm:prSet presAssocID="{FE455C3B-DBF7-4DF5-B198-9BCDC40B4BC7}" presName="rootText" presStyleLbl="node2" presStyleIdx="2" presStyleCnt="3">
        <dgm:presLayoutVars>
          <dgm:chPref val="3"/>
        </dgm:presLayoutVars>
      </dgm:prSet>
      <dgm:spPr/>
    </dgm:pt>
    <dgm:pt modelId="{A6DF1C4C-DF11-4518-9349-FDD19FEFF2C1}" type="pres">
      <dgm:prSet presAssocID="{FE455C3B-DBF7-4DF5-B198-9BCDC40B4BC7}" presName="rootConnector" presStyleLbl="node2" presStyleIdx="2" presStyleCnt="3"/>
      <dgm:spPr/>
    </dgm:pt>
    <dgm:pt modelId="{3EFE42C3-4491-4E0C-AE7C-52ED9E86C087}" type="pres">
      <dgm:prSet presAssocID="{FE455C3B-DBF7-4DF5-B198-9BCDC40B4BC7}" presName="hierChild4" presStyleCnt="0"/>
      <dgm:spPr/>
    </dgm:pt>
    <dgm:pt modelId="{FC71965E-AB21-4AC7-9E54-20639A60C34D}" type="pres">
      <dgm:prSet presAssocID="{FE455C3B-DBF7-4DF5-B198-9BCDC40B4BC7}" presName="hierChild5" presStyleCnt="0"/>
      <dgm:spPr/>
    </dgm:pt>
    <dgm:pt modelId="{350B1639-0E25-432A-B89F-64EF1B514777}" type="pres">
      <dgm:prSet presAssocID="{BAEA3556-BEFC-4A4C-8E1D-29DA2B0756FB}" presName="hierChild3" presStyleCnt="0"/>
      <dgm:spPr/>
    </dgm:pt>
  </dgm:ptLst>
  <dgm:cxnLst>
    <dgm:cxn modelId="{42882A00-313E-4626-B69B-35D5552ED1A4}" type="presOf" srcId="{2A178C61-C63B-4184-9078-7CF08704E6C0}" destId="{81BC5F01-056A-4C7A-B270-AB3C777C1139}" srcOrd="1" destOrd="0" presId="urn:microsoft.com/office/officeart/2005/8/layout/orgChart1"/>
    <dgm:cxn modelId="{4C74B600-EDDF-4693-B294-E415B08F68A1}" type="presOf" srcId="{617B9ED6-7B01-4EC0-98C3-2404F446A793}" destId="{86453A35-B3CC-446B-95A7-3E8AEFFC7988}" srcOrd="0" destOrd="0" presId="urn:microsoft.com/office/officeart/2005/8/layout/orgChart1"/>
    <dgm:cxn modelId="{A7E2BE0B-9AB1-4325-8194-1E7B9856705B}" type="presOf" srcId="{BAEA3556-BEFC-4A4C-8E1D-29DA2B0756FB}" destId="{9CAED47B-FDE3-41B1-AA43-21F8B3D6F354}" srcOrd="0" destOrd="0" presId="urn:microsoft.com/office/officeart/2005/8/layout/orgChart1"/>
    <dgm:cxn modelId="{34408F6F-68F1-41EC-82EB-93918E673718}" type="presOf" srcId="{FE455C3B-DBF7-4DF5-B198-9BCDC40B4BC7}" destId="{23B13738-DBEF-4514-9B8D-827725BAD63C}" srcOrd="0" destOrd="0" presId="urn:microsoft.com/office/officeart/2005/8/layout/orgChart1"/>
    <dgm:cxn modelId="{94D4C98B-AFB8-4C46-A212-259D3DEDE4DE}" type="presOf" srcId="{617B9ED6-7B01-4EC0-98C3-2404F446A793}" destId="{B0C745C7-A9B0-4E09-A416-6CD54E0ECF5C}" srcOrd="1" destOrd="0" presId="urn:microsoft.com/office/officeart/2005/8/layout/orgChart1"/>
    <dgm:cxn modelId="{19A0E494-37B0-45D3-A9CA-0E64D1E61355}" type="presOf" srcId="{2A178C61-C63B-4184-9078-7CF08704E6C0}" destId="{952F00C2-343A-41F8-8700-0D555B750ADE}" srcOrd="0" destOrd="0" presId="urn:microsoft.com/office/officeart/2005/8/layout/orgChart1"/>
    <dgm:cxn modelId="{79E2CCA0-3984-4218-A5B6-7964B32CA05B}" type="presOf" srcId="{0025B0FA-C8E6-40EC-853B-86A669A86FE6}" destId="{021BF1B9-641C-454A-BE49-412E580D0A59}" srcOrd="0" destOrd="0" presId="urn:microsoft.com/office/officeart/2005/8/layout/orgChart1"/>
    <dgm:cxn modelId="{781334BA-D4A1-442B-89C2-F5021BDFFF98}" type="presOf" srcId="{BAEA3556-BEFC-4A4C-8E1D-29DA2B0756FB}" destId="{B1CEBB8B-B20A-4DAE-BD16-623B0D054E66}" srcOrd="1" destOrd="0" presId="urn:microsoft.com/office/officeart/2005/8/layout/orgChart1"/>
    <dgm:cxn modelId="{0E65ABC1-2C29-4B93-9337-AFD2BEFF8A43}" type="presOf" srcId="{C7CB5F02-5082-4E60-845B-B492248C2772}" destId="{3D29ED4B-309F-4368-B101-45B921F16822}" srcOrd="0" destOrd="0" presId="urn:microsoft.com/office/officeart/2005/8/layout/orgChart1"/>
    <dgm:cxn modelId="{BB4755C3-F937-4D65-B50A-A04D67E224D8}" srcId="{BAEA3556-BEFC-4A4C-8E1D-29DA2B0756FB}" destId="{FE455C3B-DBF7-4DF5-B198-9BCDC40B4BC7}" srcOrd="2" destOrd="0" parTransId="{64947D81-D536-420B-908F-EEF9458D77C7}" sibTransId="{735743D6-7A9E-4640-9D4C-A6C7E3FB1876}"/>
    <dgm:cxn modelId="{8C9C63C9-F768-433D-AFEA-93AB1A0E28F9}" srcId="{E6C9149B-36E0-4416-B963-4B4F0A236B36}" destId="{BAEA3556-BEFC-4A4C-8E1D-29DA2B0756FB}" srcOrd="0" destOrd="0" parTransId="{CB5D7E94-E6DA-47FF-89E8-B0AE587E16C1}" sibTransId="{109C6BDE-6E01-4FD8-9CB1-55E6751558AA}"/>
    <dgm:cxn modelId="{BE6949DB-E7DF-439C-B982-23D45FA5729A}" type="presOf" srcId="{FE455C3B-DBF7-4DF5-B198-9BCDC40B4BC7}" destId="{A6DF1C4C-DF11-4518-9349-FDD19FEFF2C1}" srcOrd="1" destOrd="0" presId="urn:microsoft.com/office/officeart/2005/8/layout/orgChart1"/>
    <dgm:cxn modelId="{7BAFDCE3-FE86-4BB3-946D-79AB5E4D3399}" srcId="{BAEA3556-BEFC-4A4C-8E1D-29DA2B0756FB}" destId="{617B9ED6-7B01-4EC0-98C3-2404F446A793}" srcOrd="0" destOrd="0" parTransId="{0025B0FA-C8E6-40EC-853B-86A669A86FE6}" sibTransId="{0CC39198-25DC-4F3A-A408-FE90A9D6E3DE}"/>
    <dgm:cxn modelId="{367C49E5-EFB1-4A8A-8660-C8A23887AAE0}" type="presOf" srcId="{E6C9149B-36E0-4416-B963-4B4F0A236B36}" destId="{A494351E-0C1E-429D-BDD0-EBD116EE1B7C}" srcOrd="0" destOrd="0" presId="urn:microsoft.com/office/officeart/2005/8/layout/orgChart1"/>
    <dgm:cxn modelId="{BE3C6DF6-9D3F-406C-B444-EAB6FB88A059}" srcId="{BAEA3556-BEFC-4A4C-8E1D-29DA2B0756FB}" destId="{2A178C61-C63B-4184-9078-7CF08704E6C0}" srcOrd="1" destOrd="0" parTransId="{C7CB5F02-5082-4E60-845B-B492248C2772}" sibTransId="{C5ACB0F1-4996-446A-88BF-44A6E35A3DAB}"/>
    <dgm:cxn modelId="{7A613AFC-1D50-4261-A5C0-4ABCFEBDB654}" type="presOf" srcId="{64947D81-D536-420B-908F-EEF9458D77C7}" destId="{A8AEBC87-EF6F-4746-9CF9-346194686B65}" srcOrd="0" destOrd="0" presId="urn:microsoft.com/office/officeart/2005/8/layout/orgChart1"/>
    <dgm:cxn modelId="{156F9403-3744-488D-8EE4-5675EC91A7D4}" type="presParOf" srcId="{A494351E-0C1E-429D-BDD0-EBD116EE1B7C}" destId="{DF3E2F45-D74B-4200-9767-00E7D0431F30}" srcOrd="0" destOrd="0" presId="urn:microsoft.com/office/officeart/2005/8/layout/orgChart1"/>
    <dgm:cxn modelId="{14801582-6C94-48C4-8E4B-67CF0C50DF2E}" type="presParOf" srcId="{DF3E2F45-D74B-4200-9767-00E7D0431F30}" destId="{6D5AE1C5-3E7A-4BA6-B63B-5C88F09750D1}" srcOrd="0" destOrd="0" presId="urn:microsoft.com/office/officeart/2005/8/layout/orgChart1"/>
    <dgm:cxn modelId="{AB9A1F7C-8A62-402F-B80E-F796A48E5169}" type="presParOf" srcId="{6D5AE1C5-3E7A-4BA6-B63B-5C88F09750D1}" destId="{9CAED47B-FDE3-41B1-AA43-21F8B3D6F354}" srcOrd="0" destOrd="0" presId="urn:microsoft.com/office/officeart/2005/8/layout/orgChart1"/>
    <dgm:cxn modelId="{22FC4CAD-0929-4A61-9C70-2C3FC845DD8D}" type="presParOf" srcId="{6D5AE1C5-3E7A-4BA6-B63B-5C88F09750D1}" destId="{B1CEBB8B-B20A-4DAE-BD16-623B0D054E66}" srcOrd="1" destOrd="0" presId="urn:microsoft.com/office/officeart/2005/8/layout/orgChart1"/>
    <dgm:cxn modelId="{C624F330-ECE8-47F4-B8A6-1A2F98773A33}" type="presParOf" srcId="{DF3E2F45-D74B-4200-9767-00E7D0431F30}" destId="{7CB90981-C770-4D14-8743-F0569189C499}" srcOrd="1" destOrd="0" presId="urn:microsoft.com/office/officeart/2005/8/layout/orgChart1"/>
    <dgm:cxn modelId="{0A180B1C-667F-4CD1-8EE1-0B7AD2309CDA}" type="presParOf" srcId="{7CB90981-C770-4D14-8743-F0569189C499}" destId="{021BF1B9-641C-454A-BE49-412E580D0A59}" srcOrd="0" destOrd="0" presId="urn:microsoft.com/office/officeart/2005/8/layout/orgChart1"/>
    <dgm:cxn modelId="{E0B846B2-DBAD-4858-B8A9-46CDB421EB87}" type="presParOf" srcId="{7CB90981-C770-4D14-8743-F0569189C499}" destId="{DDBF9D52-5338-4D42-890F-8246C0F966EC}" srcOrd="1" destOrd="0" presId="urn:microsoft.com/office/officeart/2005/8/layout/orgChart1"/>
    <dgm:cxn modelId="{971BEE03-50E7-4E4A-B877-1B3383261419}" type="presParOf" srcId="{DDBF9D52-5338-4D42-890F-8246C0F966EC}" destId="{F9DBC032-7F2C-4F7A-BD7C-654465A6F7F3}" srcOrd="0" destOrd="0" presId="urn:microsoft.com/office/officeart/2005/8/layout/orgChart1"/>
    <dgm:cxn modelId="{CFDCCD68-66B4-4976-B33D-A01615069E99}" type="presParOf" srcId="{F9DBC032-7F2C-4F7A-BD7C-654465A6F7F3}" destId="{86453A35-B3CC-446B-95A7-3E8AEFFC7988}" srcOrd="0" destOrd="0" presId="urn:microsoft.com/office/officeart/2005/8/layout/orgChart1"/>
    <dgm:cxn modelId="{72845A09-363A-436C-8B36-39A4CD087D17}" type="presParOf" srcId="{F9DBC032-7F2C-4F7A-BD7C-654465A6F7F3}" destId="{B0C745C7-A9B0-4E09-A416-6CD54E0ECF5C}" srcOrd="1" destOrd="0" presId="urn:microsoft.com/office/officeart/2005/8/layout/orgChart1"/>
    <dgm:cxn modelId="{13481202-D3D1-43BF-AA71-9919E65AB038}" type="presParOf" srcId="{DDBF9D52-5338-4D42-890F-8246C0F966EC}" destId="{0FDDF6E9-115C-4B19-93C4-8C1B8C3F9529}" srcOrd="1" destOrd="0" presId="urn:microsoft.com/office/officeart/2005/8/layout/orgChart1"/>
    <dgm:cxn modelId="{0D51EAB9-2929-4109-A0F2-8233D4312594}" type="presParOf" srcId="{DDBF9D52-5338-4D42-890F-8246C0F966EC}" destId="{D316C833-13AF-431D-9AB4-B16E1CCB1752}" srcOrd="2" destOrd="0" presId="urn:microsoft.com/office/officeart/2005/8/layout/orgChart1"/>
    <dgm:cxn modelId="{74A36DE1-D44D-45A0-AD65-8CB65C063818}" type="presParOf" srcId="{7CB90981-C770-4D14-8743-F0569189C499}" destId="{3D29ED4B-309F-4368-B101-45B921F16822}" srcOrd="2" destOrd="0" presId="urn:microsoft.com/office/officeart/2005/8/layout/orgChart1"/>
    <dgm:cxn modelId="{65FED65A-DAAA-4E40-873A-B7E5F9652EB0}" type="presParOf" srcId="{7CB90981-C770-4D14-8743-F0569189C499}" destId="{0A2A38DA-3AB5-4CFE-A0B0-CF2469E504DE}" srcOrd="3" destOrd="0" presId="urn:microsoft.com/office/officeart/2005/8/layout/orgChart1"/>
    <dgm:cxn modelId="{2A14DFD3-5EE6-43E9-AFB6-DB9E1263A137}" type="presParOf" srcId="{0A2A38DA-3AB5-4CFE-A0B0-CF2469E504DE}" destId="{C02579F3-2D8B-4644-B968-37C3F642C000}" srcOrd="0" destOrd="0" presId="urn:microsoft.com/office/officeart/2005/8/layout/orgChart1"/>
    <dgm:cxn modelId="{90ECF8D3-AE2F-436E-AE12-B4271CA5462C}" type="presParOf" srcId="{C02579F3-2D8B-4644-B968-37C3F642C000}" destId="{952F00C2-343A-41F8-8700-0D555B750ADE}" srcOrd="0" destOrd="0" presId="urn:microsoft.com/office/officeart/2005/8/layout/orgChart1"/>
    <dgm:cxn modelId="{6B9EC7A9-A502-4D6D-9F72-C57DAC7C1DDE}" type="presParOf" srcId="{C02579F3-2D8B-4644-B968-37C3F642C000}" destId="{81BC5F01-056A-4C7A-B270-AB3C777C1139}" srcOrd="1" destOrd="0" presId="urn:microsoft.com/office/officeart/2005/8/layout/orgChart1"/>
    <dgm:cxn modelId="{225E5F2C-9A69-4DE1-9BE7-06E80E5289DE}" type="presParOf" srcId="{0A2A38DA-3AB5-4CFE-A0B0-CF2469E504DE}" destId="{82F03888-8A0C-4885-B456-AA6A52641D88}" srcOrd="1" destOrd="0" presId="urn:microsoft.com/office/officeart/2005/8/layout/orgChart1"/>
    <dgm:cxn modelId="{35A3EEB9-E0C2-4967-B27A-DFF30695E0A9}" type="presParOf" srcId="{0A2A38DA-3AB5-4CFE-A0B0-CF2469E504DE}" destId="{A519EA16-EB99-477B-8B89-12FEF164FAE0}" srcOrd="2" destOrd="0" presId="urn:microsoft.com/office/officeart/2005/8/layout/orgChart1"/>
    <dgm:cxn modelId="{747F28C0-BBF8-4E41-9767-82392FFD3254}" type="presParOf" srcId="{7CB90981-C770-4D14-8743-F0569189C499}" destId="{A8AEBC87-EF6F-4746-9CF9-346194686B65}" srcOrd="4" destOrd="0" presId="urn:microsoft.com/office/officeart/2005/8/layout/orgChart1"/>
    <dgm:cxn modelId="{D4FEE12E-18E8-4ACC-A6B9-135A85246C98}" type="presParOf" srcId="{7CB90981-C770-4D14-8743-F0569189C499}" destId="{68112E8D-819A-490B-835B-BBD7CF697239}" srcOrd="5" destOrd="0" presId="urn:microsoft.com/office/officeart/2005/8/layout/orgChart1"/>
    <dgm:cxn modelId="{A4CBE139-D658-4E5D-979B-94C3B7DC4594}" type="presParOf" srcId="{68112E8D-819A-490B-835B-BBD7CF697239}" destId="{6109E1D0-F20B-4554-91FD-A69E968480E2}" srcOrd="0" destOrd="0" presId="urn:microsoft.com/office/officeart/2005/8/layout/orgChart1"/>
    <dgm:cxn modelId="{C541F811-C6CE-4611-9859-DD4188591A50}" type="presParOf" srcId="{6109E1D0-F20B-4554-91FD-A69E968480E2}" destId="{23B13738-DBEF-4514-9B8D-827725BAD63C}" srcOrd="0" destOrd="0" presId="urn:microsoft.com/office/officeart/2005/8/layout/orgChart1"/>
    <dgm:cxn modelId="{3F834F58-6D54-4D74-A756-744048DC0488}" type="presParOf" srcId="{6109E1D0-F20B-4554-91FD-A69E968480E2}" destId="{A6DF1C4C-DF11-4518-9349-FDD19FEFF2C1}" srcOrd="1" destOrd="0" presId="urn:microsoft.com/office/officeart/2005/8/layout/orgChart1"/>
    <dgm:cxn modelId="{67CAB7E1-B765-450F-80DA-C61D42699298}" type="presParOf" srcId="{68112E8D-819A-490B-835B-BBD7CF697239}" destId="{3EFE42C3-4491-4E0C-AE7C-52ED9E86C087}" srcOrd="1" destOrd="0" presId="urn:microsoft.com/office/officeart/2005/8/layout/orgChart1"/>
    <dgm:cxn modelId="{F02E81C3-D183-4FE7-9AFC-9339FFA9E3E5}" type="presParOf" srcId="{68112E8D-819A-490B-835B-BBD7CF697239}" destId="{FC71965E-AB21-4AC7-9E54-20639A60C34D}" srcOrd="2" destOrd="0" presId="urn:microsoft.com/office/officeart/2005/8/layout/orgChart1"/>
    <dgm:cxn modelId="{0188346D-48CC-4439-A868-E302E4F4404B}" type="presParOf" srcId="{DF3E2F45-D74B-4200-9767-00E7D0431F30}" destId="{350B1639-0E25-432A-B89F-64EF1B5147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AEBC87-EF6F-4746-9CF9-346194686B65}">
      <dsp:nvSpPr>
        <dsp:cNvPr id="0" name=""/>
        <dsp:cNvSpPr/>
      </dsp:nvSpPr>
      <dsp:spPr>
        <a:xfrm>
          <a:off x="4809836" y="2282029"/>
          <a:ext cx="3402994" cy="590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301"/>
              </a:lnTo>
              <a:lnTo>
                <a:pt x="3402994" y="295301"/>
              </a:lnTo>
              <a:lnTo>
                <a:pt x="3402994" y="590602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29ED4B-309F-4368-B101-45B921F16822}">
      <dsp:nvSpPr>
        <dsp:cNvPr id="0" name=""/>
        <dsp:cNvSpPr/>
      </dsp:nvSpPr>
      <dsp:spPr>
        <a:xfrm>
          <a:off x="4764116" y="2282029"/>
          <a:ext cx="91440" cy="5906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0602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1BF1B9-641C-454A-BE49-412E580D0A59}">
      <dsp:nvSpPr>
        <dsp:cNvPr id="0" name=""/>
        <dsp:cNvSpPr/>
      </dsp:nvSpPr>
      <dsp:spPr>
        <a:xfrm>
          <a:off x="1406841" y="2282029"/>
          <a:ext cx="3402994" cy="590602"/>
        </a:xfrm>
        <a:custGeom>
          <a:avLst/>
          <a:gdLst/>
          <a:ahLst/>
          <a:cxnLst/>
          <a:rect l="0" t="0" r="0" b="0"/>
          <a:pathLst>
            <a:path>
              <a:moveTo>
                <a:pt x="3402994" y="0"/>
              </a:moveTo>
              <a:lnTo>
                <a:pt x="3402994" y="295301"/>
              </a:lnTo>
              <a:lnTo>
                <a:pt x="0" y="295301"/>
              </a:lnTo>
              <a:lnTo>
                <a:pt x="0" y="590602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AED47B-FDE3-41B1-AA43-21F8B3D6F354}">
      <dsp:nvSpPr>
        <dsp:cNvPr id="0" name=""/>
        <dsp:cNvSpPr/>
      </dsp:nvSpPr>
      <dsp:spPr>
        <a:xfrm>
          <a:off x="3403640" y="875833"/>
          <a:ext cx="2812392" cy="14061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rgbClr val="FF0000"/>
              </a:solidFill>
              <a:latin typeface="Microsoft Tai Le" panose="020B0502040204020203" pitchFamily="34" charset="0"/>
              <a:cs typeface="Microsoft Tai Le" panose="020B0502040204020203" pitchFamily="34" charset="0"/>
            </a:rPr>
            <a:t>Type of Asahi Microcatheter </a:t>
          </a:r>
        </a:p>
      </dsp:txBody>
      <dsp:txXfrm>
        <a:off x="3403640" y="875833"/>
        <a:ext cx="2812392" cy="1406196"/>
      </dsp:txXfrm>
    </dsp:sp>
    <dsp:sp modelId="{86453A35-B3CC-446B-95A7-3E8AEFFC7988}">
      <dsp:nvSpPr>
        <dsp:cNvPr id="0" name=""/>
        <dsp:cNvSpPr/>
      </dsp:nvSpPr>
      <dsp:spPr>
        <a:xfrm>
          <a:off x="645" y="2872631"/>
          <a:ext cx="2812392" cy="14061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u="none" kern="1200" dirty="0">
              <a:solidFill>
                <a:schemeClr val="accent1">
                  <a:lumMod val="75000"/>
                </a:schemeClr>
              </a:solidFill>
              <a:latin typeface="Microsoft Tai Le" panose="020B0502040204020203" pitchFamily="34" charset="0"/>
              <a:cs typeface="Microsoft Tai Le" panose="020B0502040204020203" pitchFamily="34" charset="0"/>
            </a:rPr>
            <a:t>Asahi Tornus</a:t>
          </a:r>
        </a:p>
      </dsp:txBody>
      <dsp:txXfrm>
        <a:off x="645" y="2872631"/>
        <a:ext cx="2812392" cy="1406196"/>
      </dsp:txXfrm>
    </dsp:sp>
    <dsp:sp modelId="{952F00C2-343A-41F8-8700-0D555B750ADE}">
      <dsp:nvSpPr>
        <dsp:cNvPr id="0" name=""/>
        <dsp:cNvSpPr/>
      </dsp:nvSpPr>
      <dsp:spPr>
        <a:xfrm>
          <a:off x="3403640" y="2872631"/>
          <a:ext cx="2812392" cy="14061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u="none" kern="1200" dirty="0">
              <a:solidFill>
                <a:schemeClr val="accent6">
                  <a:lumMod val="60000"/>
                  <a:lumOff val="40000"/>
                </a:schemeClr>
              </a:solidFill>
              <a:latin typeface="Microsoft Tai Le" panose="020B0502040204020203" pitchFamily="34" charset="0"/>
              <a:cs typeface="Microsoft Tai Le" panose="020B0502040204020203" pitchFamily="34" charset="0"/>
            </a:rPr>
            <a:t>Asahi Corsair pro and Corsair Pro XS</a:t>
          </a:r>
        </a:p>
      </dsp:txBody>
      <dsp:txXfrm>
        <a:off x="3403640" y="2872631"/>
        <a:ext cx="2812392" cy="1406196"/>
      </dsp:txXfrm>
    </dsp:sp>
    <dsp:sp modelId="{23B13738-DBEF-4514-9B8D-827725BAD63C}">
      <dsp:nvSpPr>
        <dsp:cNvPr id="0" name=""/>
        <dsp:cNvSpPr/>
      </dsp:nvSpPr>
      <dsp:spPr>
        <a:xfrm>
          <a:off x="6806634" y="2872631"/>
          <a:ext cx="2812392" cy="14061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u="none" kern="1200" dirty="0">
              <a:solidFill>
                <a:srgbClr val="FFC000"/>
              </a:solidFill>
              <a:latin typeface="Microsoft Tai Le" panose="020B0502040204020203" pitchFamily="34" charset="0"/>
              <a:cs typeface="Microsoft Tai Le" panose="020B0502040204020203" pitchFamily="34" charset="0"/>
            </a:rPr>
            <a:t>Asahi</a:t>
          </a:r>
          <a:r>
            <a:rPr lang="en-US" sz="1600" b="1" u="none" kern="1200" baseline="0" dirty="0">
              <a:solidFill>
                <a:srgbClr val="FFC000"/>
              </a:solidFill>
              <a:latin typeface="Microsoft Tai Le" panose="020B0502040204020203" pitchFamily="34" charset="0"/>
              <a:cs typeface="Microsoft Tai Le" panose="020B0502040204020203" pitchFamily="34" charset="0"/>
            </a:rPr>
            <a:t> Caravel</a:t>
          </a:r>
          <a:endParaRPr lang="en-US" sz="1600" b="1" u="none" kern="1200" dirty="0">
            <a:solidFill>
              <a:srgbClr val="FFC000"/>
            </a:solidFill>
            <a:latin typeface="Microsoft Tai Le" panose="020B0502040204020203" pitchFamily="34" charset="0"/>
            <a:cs typeface="Microsoft Tai Le" panose="020B0502040204020203" pitchFamily="34" charset="0"/>
          </a:endParaRPr>
        </a:p>
      </dsp:txBody>
      <dsp:txXfrm>
        <a:off x="6806634" y="2872631"/>
        <a:ext cx="2812392" cy="14061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83877-01DA-513B-9900-33AF50545F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41A29F-D444-738B-BDBC-704599B58C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F57D1-E530-8535-5028-05E6ED422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DB3C-0E9F-4A16-928E-C94CDA23DA37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A0A23-669E-571A-221E-25D41D6CD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430F8-7AA5-B5F3-D1ED-F7F0244D6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CAA7-D6D9-43A9-9F02-AB1BD1D318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6445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AE6D8-4DDF-EFED-C6BF-3C45F53BC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E9C90A-3D49-9E6B-63B0-0A53807532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C5F2E6-0944-E72F-9CFE-0A7E34B4F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DB3C-0E9F-4A16-928E-C94CDA23DA37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E3BC45-F908-594D-EC8B-06A8569D7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B1C48-8737-ACEA-4C06-D8FE5C044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CAA7-D6D9-43A9-9F02-AB1BD1D318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3710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B2C86A-3FED-33C5-E46F-834BF92B16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493805-336E-A255-4997-43C9A9355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D8558-8228-9CFF-66F9-94398693D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DB3C-0E9F-4A16-928E-C94CDA23DA37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C5ED7-63BC-59B7-47FB-CC673CEDF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63DDA-CCB8-4DBD-1C55-801145F13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CAA7-D6D9-43A9-9F02-AB1BD1D318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2494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16D74-3296-0DD3-A9FC-20E2573FFE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D4C13E-EBDC-9CC4-3CF5-C6D237D76A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DC739-98EE-BF5D-4D72-D89B4B94E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FF32-A05A-4B91-BD6E-4896A1BCFA96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6B326E-D92F-7323-F605-8F08CC8AB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F6E0B-434D-56AF-CC9D-BDB31CDB4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50A57-3376-45D7-96B9-2A536E471D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5030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313BD-5ADF-D250-CA3A-A3D8FEE9B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8F733-3500-C39C-C4E7-E57837948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7B6C6-3D05-F6E9-17B1-6A8732B26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DB3C-0E9F-4A16-928E-C94CDA23DA37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E1132-DDD2-F41C-FD89-D921EBEA1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D8F54-A68B-CBB8-D015-EEADF100D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CAA7-D6D9-43A9-9F02-AB1BD1D318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1737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805A0-C8C5-55B9-7C6A-DFE9EC437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25F934-E5F0-2B1E-67F3-4183CEAA2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00DAC-6543-B1EA-241A-719BE34FF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DB3C-0E9F-4A16-928E-C94CDA23DA37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B4227-538B-0566-1105-9130B0607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E363E6-9F0B-46A4-38D5-43F2E43AA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CAA7-D6D9-43A9-9F02-AB1BD1D318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5899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8E291-D385-2C24-D4C8-82A62EF65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C6698-D5DA-F500-53F6-324151DC7B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829D69-7FC8-CD74-4ED5-A5D7F238F0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E22D64-2414-D4D0-8095-F3104F992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DB3C-0E9F-4A16-928E-C94CDA23DA37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C1D7CA-9E8E-31CF-E196-C4FD26B1B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FCCCC4-96FA-8A26-BE09-6D98D7EFE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CAA7-D6D9-43A9-9F02-AB1BD1D318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5175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2F2DF-2D5E-D2E7-3AFB-55CC3A36F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7D2714-960C-64E1-6D23-172B0D73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29F189-03A9-A607-2CB2-10800E0C1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2A1239-47FE-CB8A-2F08-74CB7D4BA6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238AE1-EEA7-9FDB-C6BC-62E211BF10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A5E7CB-4209-EB66-DA99-E0752C609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DB3C-0E9F-4A16-928E-C94CDA23DA37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6D6DAD-3BB5-F1A4-4571-3A2C3AF94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4F7C92-6939-FBF0-5917-336FF7BFA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CAA7-D6D9-43A9-9F02-AB1BD1D318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7623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235AE-8085-5A9C-E38D-CCE90B682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567008-0A68-19C3-DA40-E036CF219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DB3C-0E9F-4A16-928E-C94CDA23DA37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1B9271-C657-4E17-C28C-8F0B401EB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581371-BDF6-84E2-F23C-66E07A6C4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CAA7-D6D9-43A9-9F02-AB1BD1D318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0759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92EB26-8990-31B5-BE88-D1C329FA7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DB3C-0E9F-4A16-928E-C94CDA23DA37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F9CC41-06B0-3785-903E-15B6A63B3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6513D-5A38-C6B4-0BBC-ACEC22113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CAA7-D6D9-43A9-9F02-AB1BD1D318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2598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A7E7D-B9A1-5228-F320-F5A8EEBDF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532DE-0359-7AF6-0A98-5F94DFBEC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F5D82C-EAA5-544C-382A-3995EFB6CC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DC49AC-BB7C-7B89-D343-C5A0CC5C9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DB3C-0E9F-4A16-928E-C94CDA23DA37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12B30-196D-3509-E406-06C97F6CF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94F808-F601-4F26-0854-6069922FE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CAA7-D6D9-43A9-9F02-AB1BD1D318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15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7E4CA-CBC7-8F9A-47E4-E8AEFD0A4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470DE3-22A4-59A8-9472-7B90FA64B7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CD7768-0A1E-FC26-61EF-FCA2E3FCA1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A803A5-9466-B3FE-B571-1CD53CFC6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DB3C-0E9F-4A16-928E-C94CDA23DA37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ADFA3F-3755-3885-81BD-76C576A7D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D745CC-AD3A-EDD0-2972-0D6C1B592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CAA7-D6D9-43A9-9F02-AB1BD1D318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7519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CB86F4-392F-5CCF-AB14-D117F174D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6B875F-A547-FE59-7011-0D88177C17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B3326-CF3D-ABC4-F234-99A7DD3A78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2DB3C-0E9F-4A16-928E-C94CDA23DA37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87FCD-148B-C270-C07C-FBBD9415E3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4944A-D0B0-ADE1-D5A1-FC54CB6A18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BCAA7-D6D9-43A9-9F02-AB1BD1D318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4646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05C641-62F5-B085-F821-90AC9B559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9672B3-8F6F-5E90-BF32-5137847B3B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FE0FF6-ECA7-8A1C-4213-ABAB5EAF45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0FF32-A05A-4B91-BD6E-4896A1BCFA96}" type="datetimeFigureOut">
              <a:rPr lang="en-IN" smtClean="0"/>
              <a:t>06-09-2024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D5586-C561-CABB-13EF-6B8F763017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094F72-A9A7-7D63-0855-676D027C8D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50A57-3376-45D7-96B9-2A536E471D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1518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70120-1F35-48AB-B4DA-04961EC5F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5513" y="2675731"/>
            <a:ext cx="6868428" cy="1325563"/>
          </a:xfrm>
        </p:spPr>
        <p:txBody>
          <a:bodyPr/>
          <a:lstStyle/>
          <a:p>
            <a:r>
              <a:rPr lang="en-US" b="1" dirty="0"/>
              <a:t>Asahi PTCA guidewires and Microcatheters : BRANDS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1E4E8-38A0-4098-91D5-CB9F4E99B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dirty="0"/>
            </a:br>
            <a:endParaRPr lang="en-IN" dirty="0"/>
          </a:p>
        </p:txBody>
      </p:sp>
      <p:pic>
        <p:nvPicPr>
          <p:cNvPr id="4" name="Picture 2" descr="ASAHI INTECC Co., Ltd. Europe">
            <a:extLst>
              <a:ext uri="{FF2B5EF4-FFF2-40B4-BE49-F238E27FC236}">
                <a16:creationId xmlns:a16="http://schemas.microsoft.com/office/drawing/2014/main" id="{5CDB65AA-FFD8-4363-B40F-7417D3A52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" y="16663"/>
            <a:ext cx="680568" cy="680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1570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inal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3821" y="301367"/>
            <a:ext cx="2324223" cy="285984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412701" y="6531902"/>
            <a:ext cx="11752054" cy="0"/>
          </a:xfrm>
          <a:prstGeom prst="line">
            <a:avLst/>
          </a:prstGeom>
          <a:ln w="12700" cmpd="sng">
            <a:solidFill>
              <a:srgbClr val="E4001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ight Triangle 6"/>
          <p:cNvSpPr/>
          <p:nvPr/>
        </p:nvSpPr>
        <p:spPr>
          <a:xfrm rot="13500000">
            <a:off x="-133123" y="6372032"/>
            <a:ext cx="316591" cy="313415"/>
          </a:xfrm>
          <a:prstGeom prst="rtTriangle">
            <a:avLst/>
          </a:prstGeom>
          <a:solidFill>
            <a:srgbClr val="E4001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28"/>
          </a:p>
        </p:txBody>
      </p:sp>
      <p:pic>
        <p:nvPicPr>
          <p:cNvPr id="8" name="Picture 2" descr="ASAHI INTECC Co., Ltd. Europ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" y="16663"/>
            <a:ext cx="680568" cy="680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30886085"/>
              </p:ext>
            </p:extLst>
          </p:nvPr>
        </p:nvGraphicFramePr>
        <p:xfrm>
          <a:off x="707816" y="901562"/>
          <a:ext cx="11066840" cy="5449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3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3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3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33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13368">
                  <a:extLst>
                    <a:ext uri="{9D8B030D-6E8A-4147-A177-3AD203B41FA5}">
                      <a16:colId xmlns:a16="http://schemas.microsoft.com/office/drawing/2014/main" val="2950739658"/>
                    </a:ext>
                  </a:extLst>
                </a:gridCol>
              </a:tblGrid>
              <a:tr h="79008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Workhorse</a:t>
                      </a:r>
                    </a:p>
                  </a:txBody>
                  <a:tcPr marL="91031" marR="91031" marT="45516" marB="45516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Specialty</a:t>
                      </a:r>
                    </a:p>
                  </a:txBody>
                  <a:tcPr marL="91031" marR="91031" marT="45516" marB="455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CTO</a:t>
                      </a:r>
                    </a:p>
                  </a:txBody>
                  <a:tcPr marL="91031" marR="91031" marT="45516" marB="455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Micro Catheter</a:t>
                      </a:r>
                    </a:p>
                  </a:txBody>
                  <a:tcPr marL="91031" marR="91031" marT="45516" marB="455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Purpose built </a:t>
                      </a:r>
                    </a:p>
                  </a:txBody>
                  <a:tcPr marL="91031" marR="91031" marT="45516" marB="4551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008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Sion</a:t>
                      </a:r>
                    </a:p>
                  </a:txBody>
                  <a:tcPr marL="91031" marR="91031" marT="45516" marB="45516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Fielder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XT-A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31" marR="91031" marT="45516" marB="455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Miracle 3,6,12</a:t>
                      </a:r>
                    </a:p>
                  </a:txBody>
                  <a:tcPr marL="91031" marR="91031" marT="45516" marB="455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Caravel 135/150</a:t>
                      </a:r>
                    </a:p>
                  </a:txBody>
                  <a:tcPr marL="91031" marR="91031" marT="45516" marB="455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RG3</a:t>
                      </a:r>
                    </a:p>
                  </a:txBody>
                  <a:tcPr marL="91031" marR="91031" marT="45516" marB="4551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610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Sion blue </a:t>
                      </a:r>
                    </a:p>
                  </a:txBody>
                  <a:tcPr marL="91031" marR="91031" marT="45516" marB="45516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Fielder XT-R</a:t>
                      </a:r>
                    </a:p>
                  </a:txBody>
                  <a:tcPr marL="91031" marR="91031" marT="45516" marB="455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Conquest, Conquest pro-12</a:t>
                      </a:r>
                    </a:p>
                  </a:txBody>
                  <a:tcPr marL="91031" marR="91031" marT="45516" marB="455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Corsair pro/XS 135/150</a:t>
                      </a:r>
                    </a:p>
                  </a:txBody>
                  <a:tcPr marL="91031" marR="91031" marT="45516" marB="455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Extension- 165 cm</a:t>
                      </a:r>
                    </a:p>
                  </a:txBody>
                  <a:tcPr marL="91031" marR="91031" marT="45516" marB="4551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087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Sion blue es</a:t>
                      </a:r>
                    </a:p>
                  </a:txBody>
                  <a:tcPr marL="91031" marR="91031" marT="45516" marB="45516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Fielder XT</a:t>
                      </a:r>
                    </a:p>
                  </a:txBody>
                  <a:tcPr marL="91031" marR="91031" marT="45516" marB="455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Gaia 1,2,3</a:t>
                      </a:r>
                    </a:p>
                  </a:txBody>
                  <a:tcPr marL="91031" marR="91031" marT="45516" marB="455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Tornus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31" marR="91031" marT="45516" marB="455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Grand Slam</a:t>
                      </a:r>
                    </a:p>
                  </a:txBody>
                  <a:tcPr marL="91031" marR="91031" marT="45516" marB="45516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775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Fielder </a:t>
                      </a:r>
                    </a:p>
                  </a:txBody>
                  <a:tcPr marL="91031" marR="91031" marT="45516" marB="45516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31" marR="91031" marT="45516" marB="455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Ultimate Bros 3</a:t>
                      </a:r>
                    </a:p>
                  </a:txBody>
                  <a:tcPr marL="91031" marR="91031" marT="45516" marB="4551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31" marR="91031" marT="45516" marB="4551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Suoh</a:t>
                      </a:r>
                    </a:p>
                  </a:txBody>
                  <a:tcPr marL="91031" marR="91031" marT="45516" marB="45516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087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Fielder FC</a:t>
                      </a:r>
                    </a:p>
                  </a:txBody>
                  <a:tcPr marL="91031" marR="91031" marT="45516" marB="45516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31" marR="91031" marT="45516" marB="455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Gaia Next- 1,2,3</a:t>
                      </a:r>
                    </a:p>
                  </a:txBody>
                  <a:tcPr marL="91031" marR="91031" marT="45516" marB="4551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31" marR="91031" marT="45516" marB="4551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31" marR="91031" marT="45516" marB="45516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087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Rinato</a:t>
                      </a:r>
                    </a:p>
                  </a:txBody>
                  <a:tcPr marL="91031" marR="91031" marT="45516" marB="45516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31" marR="91031" marT="45516" marB="4551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31" marR="91031" marT="45516" marB="4551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31" marR="91031" marT="45516" marB="4551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31" marR="91031" marT="45516" marB="45516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087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Sion Black</a:t>
                      </a:r>
                    </a:p>
                  </a:txBody>
                  <a:tcPr marL="91031" marR="91031" marT="45516" marB="45516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31" marR="91031" marT="45516" marB="4551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31" marR="91031" marT="45516" marB="4551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31" marR="91031" marT="45516" marB="4551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31" marR="91031" marT="45516" marB="45516" anchor="ctr"/>
                </a:tc>
                <a:extLst>
                  <a:ext uri="{0D108BD9-81ED-4DB2-BD59-A6C34878D82A}">
                    <a16:rowId xmlns:a16="http://schemas.microsoft.com/office/drawing/2014/main" val="3605322215"/>
                  </a:ext>
                </a:extLst>
              </a:tr>
            </a:tbl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>
          <a:xfrm>
            <a:off x="4171989" y="109253"/>
            <a:ext cx="3551173" cy="590518"/>
          </a:xfrm>
          <a:prstGeom prst="rect">
            <a:avLst/>
          </a:prstGeom>
        </p:spPr>
        <p:txBody>
          <a:bodyPr vert="horz" lIns="91031" tIns="45516" rIns="91031" bIns="45516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Lucida Fax" panose="02060602050505020204" pitchFamily="18" charset="0"/>
                <a:cs typeface="Microsoft Tai Le" panose="020B0502040204020203" pitchFamily="34" charset="0"/>
              </a:rPr>
              <a:t>Asahi Brand Range</a:t>
            </a:r>
          </a:p>
        </p:txBody>
      </p:sp>
    </p:spTree>
    <p:extLst>
      <p:ext uri="{BB962C8B-B14F-4D97-AF65-F5344CB8AC3E}">
        <p14:creationId xmlns:p14="http://schemas.microsoft.com/office/powerpoint/2010/main" val="1092024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16366D6-5089-8563-C585-5EA38E85FB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003"/>
          <a:stretch/>
        </p:blipFill>
        <p:spPr>
          <a:xfrm>
            <a:off x="773724" y="461962"/>
            <a:ext cx="6991642" cy="606544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F21E730-EA2D-E0A7-C928-A119F59018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0795" y="4844560"/>
            <a:ext cx="4513092" cy="1412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002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inal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9659" y="287325"/>
            <a:ext cx="2334658" cy="287268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387184" y="6545833"/>
            <a:ext cx="11804816" cy="0"/>
          </a:xfrm>
          <a:prstGeom prst="line">
            <a:avLst/>
          </a:prstGeom>
          <a:ln w="12700" cmpd="sng">
            <a:solidFill>
              <a:srgbClr val="E4001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ight Triangle 13"/>
          <p:cNvSpPr/>
          <p:nvPr/>
        </p:nvSpPr>
        <p:spPr>
          <a:xfrm rot="13500000">
            <a:off x="-161090" y="6385243"/>
            <a:ext cx="318013" cy="314823"/>
          </a:xfrm>
          <a:prstGeom prst="rtTriangle">
            <a:avLst/>
          </a:prstGeom>
          <a:solidFill>
            <a:srgbClr val="E4001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39"/>
          </a:p>
        </p:txBody>
      </p:sp>
      <p:pic>
        <p:nvPicPr>
          <p:cNvPr id="11" name="Picture 2" descr="ASAHI INTECC Co., Ltd. Europ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2"/>
            <a:ext cx="683623" cy="683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45710061"/>
              </p:ext>
            </p:extLst>
          </p:nvPr>
        </p:nvGraphicFramePr>
        <p:xfrm>
          <a:off x="2031999" y="719666"/>
          <a:ext cx="9619673" cy="5154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15118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1242</TotalTime>
  <Words>80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Lucida Fax</vt:lpstr>
      <vt:lpstr>Microsoft Tai Le</vt:lpstr>
      <vt:lpstr>Times New Roman</vt:lpstr>
      <vt:lpstr>Office Theme</vt:lpstr>
      <vt:lpstr>Office Theme</vt:lpstr>
      <vt:lpstr>Asahi PTCA guidewires and Microcatheters : BRANDS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Asahi PTCA guidewires : BRANDS</dc:title>
  <dc:creator>Md Aamir</dc:creator>
  <cp:lastModifiedBy>Vaishali Dagar</cp:lastModifiedBy>
  <cp:revision>33</cp:revision>
  <dcterms:created xsi:type="dcterms:W3CDTF">2023-11-02T08:24:40Z</dcterms:created>
  <dcterms:modified xsi:type="dcterms:W3CDTF">2024-09-06T05:34:08Z</dcterms:modified>
</cp:coreProperties>
</file>